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91" r:id="rId4"/>
    <p:sldId id="276" r:id="rId5"/>
    <p:sldId id="266" r:id="rId6"/>
    <p:sldId id="289" r:id="rId7"/>
    <p:sldId id="290" r:id="rId8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標楷體" panose="03000509000000000000" pitchFamily="65" charset="-120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42A7"/>
    <a:srgbClr val="F6465B"/>
    <a:srgbClr val="F7B309"/>
    <a:srgbClr val="E0A740"/>
    <a:srgbClr val="FFC000"/>
    <a:srgbClr val="F9690E"/>
    <a:srgbClr val="3BAB1D"/>
    <a:srgbClr val="5BBA14"/>
    <a:srgbClr val="2ECC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6" autoAdjust="0"/>
    <p:restoredTop sz="77442" autoAdjust="0"/>
  </p:normalViewPr>
  <p:slideViewPr>
    <p:cSldViewPr snapToGrid="0">
      <p:cViewPr varScale="1">
        <p:scale>
          <a:sx n="89" d="100"/>
          <a:sy n="89" d="100"/>
        </p:scale>
        <p:origin x="22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1AB5-0E4E-479D-8A96-0FE59CCA5C1A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041E2-CF82-4EF9-9674-76498D0DBB1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615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892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220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233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041E2-CF82-4EF9-9674-76498D0DBB1B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9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ts val="2000"/>
              </a:lnSpc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680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041E2-CF82-4EF9-9674-76498D0DBB1B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05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850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396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30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65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083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38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009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090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582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068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3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330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008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7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28FFB6B-0E48-4F0C-A650-B07AAF71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507" y="820506"/>
            <a:ext cx="5926693" cy="16659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Giving nicknames for classmates </a:t>
            </a:r>
            <a:r>
              <a:rPr lang="en-US" altLang="zh-TW" dirty="0" smtClean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dirty="0" smtClean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dirty="0" smtClean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or </a:t>
            </a:r>
            <a:r>
              <a:rPr lang="en-US" altLang="zh-TW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teachers seems to be a </a:t>
            </a:r>
            <a:r>
              <a:rPr lang="en-US" altLang="zh-TW" dirty="0" smtClean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collective</a:t>
            </a:r>
            <a:br>
              <a:rPr lang="en-US" altLang="zh-TW" dirty="0" smtClean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dirty="0" smtClean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memory </a:t>
            </a:r>
            <a:r>
              <a:rPr lang="en-US" altLang="zh-TW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of school days</a:t>
            </a:r>
            <a:endParaRPr lang="zh-HK" altLang="en-US" dirty="0">
              <a:solidFill>
                <a:srgbClr val="9042A7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7" y="0"/>
            <a:ext cx="2143197" cy="687633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46" y="3181082"/>
            <a:ext cx="7030590" cy="367691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156038" y="3529559"/>
            <a:ext cx="1403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itchFamily="34" charset="0"/>
                <a:cs typeface="Arial" pitchFamily="34" charset="0"/>
              </a:rPr>
              <a:t>Someone this tall is a giraffe!</a:t>
            </a:r>
            <a:endParaRPr lang="zh-HK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58938" y="3529559"/>
            <a:ext cx="1403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itchFamily="34" charset="0"/>
                <a:cs typeface="Arial" pitchFamily="34" charset="0"/>
              </a:rPr>
              <a:t>Fish ball,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Voldemort</a:t>
            </a:r>
            <a:endParaRPr lang="zh-HK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260155" y="3996801"/>
            <a:ext cx="1883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itchFamily="34" charset="0"/>
                <a:cs typeface="Arial" pitchFamily="34" charset="0"/>
              </a:rPr>
              <a:t>A perfect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name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for her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Yu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Fa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!</a:t>
            </a:r>
            <a:endParaRPr lang="zh-HK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3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圖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4000" cy="7010400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30" y="4581472"/>
            <a:ext cx="3208971" cy="318571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8" y="346077"/>
            <a:ext cx="3235612" cy="321404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91" y="1926972"/>
            <a:ext cx="1115581" cy="13452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9" y="4367364"/>
            <a:ext cx="1400179" cy="170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3" y="3346949"/>
            <a:ext cx="1664888" cy="20408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39" y="4699934"/>
            <a:ext cx="1497471" cy="181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82" y="3678158"/>
            <a:ext cx="1664888" cy="2006405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34" y="2080520"/>
            <a:ext cx="1260486" cy="149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36" y="2247312"/>
            <a:ext cx="3624136" cy="38249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28FFB6B-0E48-4F0C-A650-B07AAF71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3265" y="2569534"/>
            <a:ext cx="3081112" cy="18059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TW" sz="26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The feeling </a:t>
            </a:r>
            <a:br>
              <a:rPr lang="en-US" altLang="zh-TW" sz="26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6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about being given </a:t>
            </a:r>
            <a:br>
              <a:rPr lang="en-US" altLang="zh-TW" sz="26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6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 nickname or the </a:t>
            </a:r>
            <a:br>
              <a:rPr lang="en-US" altLang="zh-TW" sz="26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6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reasons for using </a:t>
            </a:r>
            <a:br>
              <a:rPr lang="en-US" altLang="zh-TW" sz="26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6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nicknames to refer </a:t>
            </a:r>
            <a:br>
              <a:rPr lang="en-US" altLang="zh-TW" sz="26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6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to others</a:t>
            </a:r>
            <a:endParaRPr lang="en-US" sz="2600" dirty="0">
              <a:solidFill>
                <a:srgbClr val="9042A7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9677" y="657761"/>
            <a:ext cx="4504646" cy="9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4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2" y="3749558"/>
            <a:ext cx="6256723" cy="212481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98" y="3403476"/>
            <a:ext cx="1854199" cy="209756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550" y="617090"/>
            <a:ext cx="4598900" cy="98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1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738" y="2469306"/>
            <a:ext cx="5753262" cy="265117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What are your thoughts on </a:t>
            </a:r>
            <a:r>
              <a:rPr lang="en-US" altLang="zh-TW" sz="2400" dirty="0" err="1" smtClean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Mr</a:t>
            </a:r>
            <a:r>
              <a:rPr lang="en-US" altLang="zh-TW" sz="2400" dirty="0" smtClean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24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Chan calling his student by the nickname?</a:t>
            </a:r>
            <a:br>
              <a:rPr lang="en-US" altLang="zh-TW" sz="24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endParaRPr lang="en-US" altLang="zh-TW" sz="2400" dirty="0">
              <a:solidFill>
                <a:srgbClr val="9042A7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Do you allow students to call </a:t>
            </a:r>
            <a:r>
              <a:rPr lang="en-US" altLang="zh-TW" sz="2400" dirty="0" smtClean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teachers</a:t>
            </a:r>
            <a:br>
              <a:rPr lang="en-US" altLang="zh-TW" sz="2400" dirty="0" smtClean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dirty="0" smtClean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by </a:t>
            </a:r>
            <a:r>
              <a:rPr lang="en-US" altLang="zh-TW" sz="24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their nicknames? Why?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1456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1404"/>
            <a:ext cx="2495783" cy="414824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75" y="2874559"/>
            <a:ext cx="288000" cy="288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75" y="4096481"/>
            <a:ext cx="288000" cy="28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3692" y="222853"/>
            <a:ext cx="4696615" cy="17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6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770" y="3119590"/>
            <a:ext cx="4969590" cy="1594772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Review the codes in connection with teacher-student relationships</a:t>
            </a:r>
            <a:endParaRPr lang="zh-HK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2136"/>
            <a:ext cx="2962141" cy="47458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145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05" y="3216036"/>
            <a:ext cx="288000" cy="28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7388" y="276727"/>
            <a:ext cx="5069224" cy="18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7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93" y="2030897"/>
            <a:ext cx="6146594" cy="5143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58"/>
            <a:ext cx="9144000" cy="2214562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59906" y="2226782"/>
            <a:ext cx="8339593" cy="8071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sz="35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Care for students and be a role model</a:t>
            </a:r>
            <a:endParaRPr lang="zh-HK" altLang="en-US" sz="3500" dirty="0">
              <a:solidFill>
                <a:srgbClr val="9042A7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28613" y="3334069"/>
            <a:ext cx="808881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3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Teachers should care about and show respect for students’ feelings. Even seemingly innocuous words and deeds can inflict psychological harm on students.</a:t>
            </a:r>
            <a:br>
              <a:rPr lang="en-US" altLang="zh-TW" sz="23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endParaRPr lang="en-US" altLang="zh-TW" sz="2300" dirty="0">
              <a:solidFill>
                <a:srgbClr val="9042A7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  <a:p>
            <a:pPr lvl="0"/>
            <a:r>
              <a:rPr lang="en-US" altLang="zh-TW" sz="2300" dirty="0">
                <a:solidFill>
                  <a:srgbClr val="9042A7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Teachers should play their part as a role model by setting a good example to foster mutual respect among students and help them develop positive values.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9" y="3444772"/>
            <a:ext cx="288000" cy="288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7" y="4817185"/>
            <a:ext cx="288000" cy="2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6" y="637897"/>
            <a:ext cx="3327785" cy="12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4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6224</TotalTime>
  <Words>167</Words>
  <Application>Microsoft Office PowerPoint</Application>
  <PresentationFormat>On-screen Show (4:3)</PresentationFormat>
  <Paragraphs>18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 Light</vt:lpstr>
      <vt:lpstr>新細明體</vt:lpstr>
      <vt:lpstr>Calibri</vt:lpstr>
      <vt:lpstr>標楷體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 Suk-ting</dc:creator>
  <cp:lastModifiedBy>SLPD2</cp:lastModifiedBy>
  <cp:revision>380</cp:revision>
  <dcterms:created xsi:type="dcterms:W3CDTF">2021-09-13T06:34:29Z</dcterms:created>
  <dcterms:modified xsi:type="dcterms:W3CDTF">2024-06-03T04:07:42Z</dcterms:modified>
</cp:coreProperties>
</file>